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2909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410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8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46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82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9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9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95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730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35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09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76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9CFB-3910-4CB9-A8B5-23B550137F05}" type="datetimeFigureOut">
              <a:rPr lang="pt-BR" smtClean="0"/>
              <a:t>15/05/2025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0FA0B-81A8-4B62-A56D-2E88F05BD0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433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3EE1D974-182E-071D-8674-11E59470C2F9}"/>
              </a:ext>
            </a:extLst>
          </p:cNvPr>
          <p:cNvSpPr/>
          <p:nvPr/>
        </p:nvSpPr>
        <p:spPr>
          <a:xfrm>
            <a:off x="0" y="0"/>
            <a:ext cx="6858000" cy="1216821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C4E8847-B63E-4CE1-A9B2-9EA3DAFB4297}"/>
              </a:ext>
            </a:extLst>
          </p:cNvPr>
          <p:cNvSpPr txBox="1"/>
          <p:nvPr/>
        </p:nvSpPr>
        <p:spPr>
          <a:xfrm>
            <a:off x="2023967" y="114951"/>
            <a:ext cx="2867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b="1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0F177B2-A8A6-410A-AF7F-C6EEB023151A}"/>
              </a:ext>
            </a:extLst>
          </p:cNvPr>
          <p:cNvSpPr txBox="1"/>
          <p:nvPr/>
        </p:nvSpPr>
        <p:spPr>
          <a:xfrm>
            <a:off x="45720" y="1314579"/>
            <a:ext cx="3312000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Introdução e/ou Fundamentos:</a:t>
            </a:r>
          </a:p>
          <a:p>
            <a:pPr algn="just"/>
            <a:endParaRPr lang="pt-BR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CC4D72-047E-48FA-B6F0-69418DF0EC24}"/>
              </a:ext>
            </a:extLst>
          </p:cNvPr>
          <p:cNvSpPr txBox="1"/>
          <p:nvPr/>
        </p:nvSpPr>
        <p:spPr>
          <a:xfrm>
            <a:off x="3457511" y="1325536"/>
            <a:ext cx="331200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526B777-CE28-4D51-8F36-DCD227818F30}"/>
              </a:ext>
            </a:extLst>
          </p:cNvPr>
          <p:cNvSpPr txBox="1"/>
          <p:nvPr/>
        </p:nvSpPr>
        <p:spPr>
          <a:xfrm>
            <a:off x="15733" y="901768"/>
            <a:ext cx="6710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Autores e instituições</a:t>
            </a:r>
            <a:endParaRPr lang="pt-BR" sz="16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9C7A4B8-8912-4EFE-B5E9-233F4EB3A4D9}"/>
              </a:ext>
            </a:extLst>
          </p:cNvPr>
          <p:cNvSpPr txBox="1"/>
          <p:nvPr/>
        </p:nvSpPr>
        <p:spPr>
          <a:xfrm>
            <a:off x="3456528" y="4935275"/>
            <a:ext cx="331200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15B5048-1F07-4DC1-ADCB-3E05A0B0087B}"/>
              </a:ext>
            </a:extLst>
          </p:cNvPr>
          <p:cNvSpPr txBox="1"/>
          <p:nvPr/>
        </p:nvSpPr>
        <p:spPr>
          <a:xfrm>
            <a:off x="3456528" y="8624690"/>
            <a:ext cx="3312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Palavras Chave:</a:t>
            </a: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42F1DE3-3C55-4194-964D-533430F75C7A}"/>
              </a:ext>
            </a:extLst>
          </p:cNvPr>
          <p:cNvSpPr txBox="1"/>
          <p:nvPr/>
        </p:nvSpPr>
        <p:spPr>
          <a:xfrm>
            <a:off x="58992" y="6406925"/>
            <a:ext cx="331200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Objetivo:</a:t>
            </a: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ódio.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B628F56-24A6-440E-85DF-A942A69698E0}"/>
              </a:ext>
            </a:extLst>
          </p:cNvPr>
          <p:cNvSpPr txBox="1"/>
          <p:nvPr/>
        </p:nvSpPr>
        <p:spPr>
          <a:xfrm>
            <a:off x="60962" y="8545228"/>
            <a:ext cx="331200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Metodologia:</a:t>
            </a: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6EBF7EA-AF09-418A-A83B-A12E895FD271}"/>
              </a:ext>
            </a:extLst>
          </p:cNvPr>
          <p:cNvSpPr txBox="1"/>
          <p:nvPr/>
        </p:nvSpPr>
        <p:spPr>
          <a:xfrm>
            <a:off x="3779520" y="10058400"/>
            <a:ext cx="2788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ATENÇÃO!!!</a:t>
            </a:r>
          </a:p>
          <a:p>
            <a:pPr algn="ctr"/>
            <a:r>
              <a:rPr lang="pt-BR" dirty="0"/>
              <a:t>ESTE É APENAS UM MODELO.  A FORMATAÇÃO DO SEU TRABALHO FICA A SEU CRITÉRIO. ALTERE FONTE, CORES, FUNDO, ETC.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9EF7D8EC-2F64-4C4E-BFED-471F97D7034B}"/>
              </a:ext>
            </a:extLst>
          </p:cNvPr>
          <p:cNvSpPr/>
          <p:nvPr/>
        </p:nvSpPr>
        <p:spPr>
          <a:xfrm>
            <a:off x="119951" y="64939"/>
            <a:ext cx="1581769" cy="78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Inserir Logo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da Instituição</a:t>
            </a:r>
          </a:p>
        </p:txBody>
      </p:sp>
      <p:pic>
        <p:nvPicPr>
          <p:cNvPr id="14" name="Imagem 13" descr="Logotipo, Ícone&#10;&#10;O conteúdo gerado por IA pode estar incorreto.">
            <a:extLst>
              <a:ext uri="{FF2B5EF4-FFF2-40B4-BE49-F238E27FC236}">
                <a16:creationId xmlns:a16="http://schemas.microsoft.com/office/drawing/2014/main" id="{EFB88BBA-7FD3-F687-1B3E-C53127CB0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36" y="-2383"/>
            <a:ext cx="1334380" cy="133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0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3E61982A-39CD-EB37-7680-9C271B55F265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0F177B2-A8A6-410A-AF7F-C6EEB023151A}"/>
              </a:ext>
            </a:extLst>
          </p:cNvPr>
          <p:cNvSpPr txBox="1"/>
          <p:nvPr/>
        </p:nvSpPr>
        <p:spPr>
          <a:xfrm>
            <a:off x="45720" y="1527939"/>
            <a:ext cx="3312000" cy="96949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Apresentação do Caso:</a:t>
            </a:r>
          </a:p>
          <a:p>
            <a:pPr algn="just"/>
            <a:endParaRPr lang="pt-BR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16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CC4D72-047E-48FA-B6F0-69418DF0EC24}"/>
              </a:ext>
            </a:extLst>
          </p:cNvPr>
          <p:cNvSpPr txBox="1"/>
          <p:nvPr/>
        </p:nvSpPr>
        <p:spPr>
          <a:xfrm>
            <a:off x="3457511" y="1523656"/>
            <a:ext cx="331200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Discussão: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9C7A4B8-8912-4EFE-B5E9-233F4EB3A4D9}"/>
              </a:ext>
            </a:extLst>
          </p:cNvPr>
          <p:cNvSpPr txBox="1"/>
          <p:nvPr/>
        </p:nvSpPr>
        <p:spPr>
          <a:xfrm>
            <a:off x="3487008" y="5224835"/>
            <a:ext cx="3312000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Comentários finais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dictumst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gravida porta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sociosqu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nostra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torquent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litora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habitant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fames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himenaeos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6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15B5048-1F07-4DC1-ADCB-3E05A0B0087B}"/>
              </a:ext>
            </a:extLst>
          </p:cNvPr>
          <p:cNvSpPr txBox="1"/>
          <p:nvPr/>
        </p:nvSpPr>
        <p:spPr>
          <a:xfrm>
            <a:off x="3487008" y="8959970"/>
            <a:ext cx="33120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Palavras Chave:</a:t>
            </a:r>
          </a:p>
          <a:p>
            <a:pPr algn="just"/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ipsum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senectus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6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62A4247-BA56-47C9-8AB8-6273EA434E0D}"/>
              </a:ext>
            </a:extLst>
          </p:cNvPr>
          <p:cNvSpPr txBox="1"/>
          <p:nvPr/>
        </p:nvSpPr>
        <p:spPr>
          <a:xfrm>
            <a:off x="3719051" y="9987961"/>
            <a:ext cx="2788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ATENÇÃO!!!</a:t>
            </a:r>
          </a:p>
          <a:p>
            <a:pPr algn="ctr"/>
            <a:r>
              <a:rPr lang="pt-BR" dirty="0"/>
              <a:t>ESTE É APENAS UM MODELO.  A FORMATAÇÃO DO SEU TRABALHO FICA A SEU CRITÉRIO. ALTERE FONTE, CORES, FUNDO, ETC.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189C33A-87E4-4FD1-90DB-FFDBF46E263E}"/>
              </a:ext>
            </a:extLst>
          </p:cNvPr>
          <p:cNvSpPr txBox="1"/>
          <p:nvPr/>
        </p:nvSpPr>
        <p:spPr>
          <a:xfrm>
            <a:off x="2023967" y="114951"/>
            <a:ext cx="2867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b="1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ED789E0-6C16-4E51-A8D5-097CD365DF7D}"/>
              </a:ext>
            </a:extLst>
          </p:cNvPr>
          <p:cNvSpPr txBox="1"/>
          <p:nvPr/>
        </p:nvSpPr>
        <p:spPr>
          <a:xfrm>
            <a:off x="15733" y="901768"/>
            <a:ext cx="6710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Autores e instituições</a:t>
            </a:r>
            <a:endParaRPr lang="pt-BR" sz="16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C20338A-01D2-4D4D-A52B-F28A5DBCB19A}"/>
              </a:ext>
            </a:extLst>
          </p:cNvPr>
          <p:cNvSpPr/>
          <p:nvPr/>
        </p:nvSpPr>
        <p:spPr>
          <a:xfrm>
            <a:off x="119951" y="64939"/>
            <a:ext cx="1581769" cy="78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Inserir Logo</a:t>
            </a:r>
          </a:p>
          <a:p>
            <a:pPr algn="ctr"/>
            <a:r>
              <a:rPr lang="pt-BR" dirty="0">
                <a:solidFill>
                  <a:schemeClr val="bg1"/>
                </a:solidFill>
              </a:rPr>
              <a:t>da Instituição</a:t>
            </a:r>
          </a:p>
        </p:txBody>
      </p:sp>
      <p:pic>
        <p:nvPicPr>
          <p:cNvPr id="5" name="Imagem 4" descr="Logotipo, Ícone&#10;&#10;O conteúdo gerado por IA pode estar incorreto.">
            <a:extLst>
              <a:ext uri="{FF2B5EF4-FFF2-40B4-BE49-F238E27FC236}">
                <a16:creationId xmlns:a16="http://schemas.microsoft.com/office/drawing/2014/main" id="{2E886C4D-7FA5-E7FB-FC0F-60AA0D53F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06" y="-2383"/>
            <a:ext cx="1456510" cy="145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66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697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cardio01</dc:creator>
  <cp:lastModifiedBy>CAMILA SAFADI GONCALVES</cp:lastModifiedBy>
  <cp:revision>11</cp:revision>
  <dcterms:created xsi:type="dcterms:W3CDTF">2022-11-01T22:06:55Z</dcterms:created>
  <dcterms:modified xsi:type="dcterms:W3CDTF">2025-05-15T19:59:52Z</dcterms:modified>
</cp:coreProperties>
</file>